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5" r:id="rId5"/>
    <p:sldId id="1143" r:id="rId6"/>
    <p:sldId id="1149" r:id="rId7"/>
    <p:sldId id="1146" r:id="rId8"/>
    <p:sldId id="1150" r:id="rId9"/>
    <p:sldId id="1147" r:id="rId10"/>
    <p:sldId id="1151" r:id="rId11"/>
    <p:sldId id="1144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always feel like I don’t have enough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time,but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stop playing. It makes me very busy and I can’t do anything well. How can I better control myself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我总是觉得我没有足够的时间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但我不能停止玩游戏。这让我很忙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我什么都做不好。我怎样才能更好地控制自己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此人总是觉得没有足够的时间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又不能停止玩游戏。这让他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她很忙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什么都做不好。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停止玩乐去做重要事情很难。为了更好地控制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你需要养成在玩耍前做家庭作业和在固定时间睡觉等重要事情的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习惯。起初可能很难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但很快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你会发现这种新方法会让你感觉更好。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3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7268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232" y="2850062"/>
            <a:ext cx="11481215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I think it is useful because it can help me work out many problems.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 dirty="0">
                <a:cs typeface="Times New Roman" panose="02020603050405020304" pitchFamily="18" charset="0"/>
              </a:rPr>
              <a:t>）。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文章介绍了四位同学遇到的问题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提供的建议。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39" y="1066129"/>
            <a:ext cx="10648535" cy="113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7685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位同学正在向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寻求建议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请阅读他们所咨询的问题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其中一项是多余选项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将其序号填入第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为他们匹配合适的建议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en-US" sz="18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890011"/>
              </p:ext>
            </p:extLst>
          </p:nvPr>
        </p:nvGraphicFramePr>
        <p:xfrm>
          <a:off x="406574" y="1328873"/>
          <a:ext cx="11377264" cy="5080508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61764146"/>
                    </a:ext>
                  </a:extLst>
                </a:gridCol>
              </a:tblGrid>
              <a:tr h="1888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917055"/>
                  </a:ext>
                </a:extLst>
              </a:tr>
              <a:tr h="4631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 I’m new here in the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shy and I don’t have any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tell me how I can get along with my new classmates and make friends with them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1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1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1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029917"/>
                  </a:ext>
                </a:extLst>
              </a:tr>
              <a:tr h="41327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hard when you think your parents don’t understand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try to talk with them openly and tell them how you’re feeling stressed at school and how soccer helps you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relax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same time, you can set a time limit for playing soccer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hard to stop having fun to do important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get better control, you need to make it a habit to do important things like homework before playing and going to bed at a fixed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might be difficult at first, but soon, you’ll find this new way makes you feel better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normal to feel shy when you’re in a new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start with small things like smiling and saying “hi” when you see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try to find out if you share the same interest with your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have the same hobby, use that to start your first talk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some ways you can try to improve yourself in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learning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time to find out which part you don’t understand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that, you can first try to deal with it by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doesn’t work, ask your teacher or classmates for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forget to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practise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in time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wrong to make fun of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first tell them how their words make you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they still do that, don’t be afraid to report it to a teacher or an adult you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trust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have to face it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hope you should know health is more important than weight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924234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727054" y="1872045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Hi,I’m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here in the school. I’m shy and I don’t have any friends. Could you tell me how I can get along with my new classmates and make friends with 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我是新来的。我很害羞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没有朋友。你能告诉我怎样才能和我的新同学相处并交朋友吗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此人是新来的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很害羞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不知道怎样才能和新同学相处并交朋友。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在新学校里感到害羞是很正常的。你可以从小事开始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比如看到他们时微笑和打招呼。此外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试着找出你是否和同学有同样的兴趣。如果你有同样的爱好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用它来开始你的第一次谈话。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50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976325"/>
              </p:ext>
            </p:extLst>
          </p:nvPr>
        </p:nvGraphicFramePr>
        <p:xfrm>
          <a:off x="406574" y="836712"/>
          <a:ext cx="11377264" cy="5576570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61764146"/>
                    </a:ext>
                  </a:extLst>
                </a:gridCol>
              </a:tblGrid>
              <a:tr h="1560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917055"/>
                  </a:ext>
                </a:extLst>
              </a:tr>
              <a:tr h="31213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30800" algn="l"/>
                        </a:tabLst>
                        <a:defRPr/>
                      </a:pP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a 13-year-old 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classmates often laugh at me because I look a little 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tried many ways to lose weight but they didn’t 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help me</a:t>
                      </a:r>
                      <a:r>
                        <a:rPr kumimoji="0" lang="zh-CN" altLang="en-US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zh-CN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en-US" sz="19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0" lang="en-US" altLang="zh-CN" sz="19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029917"/>
                  </a:ext>
                </a:extLst>
              </a:tr>
              <a:tr h="296528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hard when you think your parents don’t understand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try to talk with them openly and tell them how </a:t>
                      </a:r>
                      <a:r>
                        <a:rPr lang="en-US" sz="19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you’re feeling stressed at school and how soccer helps you </a:t>
                      </a:r>
                      <a:r>
                        <a:rPr lang="en-US" sz="19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relax</a:t>
                      </a:r>
                      <a:r>
                        <a:rPr lang="en-US" sz="19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9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same time, you can set a time limit for playing soccer</a:t>
                      </a:r>
                      <a:r>
                        <a:rPr lang="en-US" sz="19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hard to stop having fun to do important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get better control, you need to make it a habit to do important things like homework before playing and going to bed at a fixed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might be difficult at first, but soon, you’ll find this new way makes you feel better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normal to feel shy when you’re in a new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start with small things like smiling and saying “hi” when you see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try to find out if you share the same interest with your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have the same hobby, use that to start your first talk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some ways you can try to improve yourself in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learning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time to find out which part you don’t understand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that, you can first try to deal with it by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doesn’t work, ask your teacher or classmates for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forget to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practise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in time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wrong to make fun of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first tell them how their words make you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they still do that, don’t be afraid to report it to a teacher or an adult you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trust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have to face it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hope you should know health is more important than weight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924234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087094" y="1412776"/>
            <a:ext cx="34657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900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a 13-year-old girl. My classmates often laugh at me because I look a little fat. I tried many ways to lose weight but they didn’t work. Could you help 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我是一个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岁的女孩。我的同学经常嘲笑我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因为她看起来有点胖。我试过很多减肥的方法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但都不起作用。你能帮帮我吗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此人是一个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岁的女孩。同学经常嘲笑她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因为她看起来有点胖。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取笑别人是不对的。你可以先告诉他们他们的话让你感觉如何。但如果他们仍然这样做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不要害怕向老师或你信任的成年人报告。你不必自己面对。此外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我希望你知道健康比体重更重要。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1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211415"/>
              </p:ext>
            </p:extLst>
          </p:nvPr>
        </p:nvGraphicFramePr>
        <p:xfrm>
          <a:off x="406574" y="750963"/>
          <a:ext cx="11377264" cy="5684267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61764146"/>
                    </a:ext>
                  </a:extLst>
                </a:gridCol>
              </a:tblGrid>
              <a:tr h="2347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917055"/>
                  </a:ext>
                </a:extLst>
              </a:tr>
              <a:tr h="47357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grades this term dropped a lot because I found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learning became much more difficult than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often feel worried about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I improve it</a:t>
                      </a:r>
                      <a:r>
                        <a:rPr lang="zh-CN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19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9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1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19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356830"/>
                  </a:ext>
                </a:extLst>
              </a:tr>
              <a:tr h="466695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hard when you think your parents don’t understand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try to talk with them openly and tell them how you’re feeling stressed at school and how soccer helps you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relax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same time, you can set a time limit for playing soccer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hard to stop having fun to do important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get better control, you need to make it a habit to do important things like homework before playing and going to bed at a fixed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might be difficult at first, but soon, you’ll find this new way makes you feel better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normal to feel shy when you’re in a new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start with small things like smiling and saying “hi” when you see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try to find out if you share the same interest with your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have the same hobby, use that to start your first talk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some ways you can try to improve yourself in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learning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time to find out which part you don’t understand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that, you can first try to deal with it by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doesn’t work, ask your teacher or classmates for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forget to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practise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in time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wrong to make fun of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first tell them how their words make you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they still do that, don’t be afraid to report it to a teacher or an adult you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trust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have to face it 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hope you should know health is more important than weight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924234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743278" y="1322662"/>
            <a:ext cx="36099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9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293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 this term dropped a lot because I found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became much more difficult than before. I often feel worried about it. How can I improve 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这学期我的数学成绩下降了很多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因为我发现数学学习比以前困难得多。我经常对此感到担忧。我该如何改进它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此人这学期数学成绩下降了很多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经常对此感到担忧。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你可以通过一些方法来提高自己的数学学习水平。花点时间找出你不太理解的部分。之后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你可以先尝试自己处理。如果不起作用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请向老师或同学寻求帮助。别忘了及时练习。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3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806556"/>
              </p:ext>
            </p:extLst>
          </p:nvPr>
        </p:nvGraphicFramePr>
        <p:xfrm>
          <a:off x="406574" y="818606"/>
          <a:ext cx="11377264" cy="5588942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61764146"/>
                    </a:ext>
                  </a:extLst>
                </a:gridCol>
              </a:tblGrid>
              <a:tr h="1621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Problems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917055"/>
                  </a:ext>
                </a:extLst>
              </a:tr>
              <a:tr h="31213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always feel like I don’t have enough time, but I can’t stop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makes me very busy and I can’t do anything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I better control myself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1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1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865550"/>
                  </a:ext>
                </a:extLst>
              </a:tr>
              <a:tr h="4810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zh-CN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DeepSeek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697469"/>
                  </a:ext>
                </a:extLst>
              </a:tr>
              <a:tr h="296528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hard when you think your parents don’t understand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try to talk with them openly and tell them how 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you’re feeling stressed at school and how soccer helps you 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relax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same time, you can set a time limit for playing soccer</a:t>
                      </a:r>
                      <a:r>
                        <a:rPr lang="en-US" sz="1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be hard to stop having fun to do important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get better control, you need to make it a habit to do important things like homework before playing and going to bed at a fixed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might be difficult at first, but soon, you’ll find this new way makes you feel better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normal to feel shy when you’re in a new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start with small things like smiling and saying “hi” when you see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try to find out if you share the same interest with your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have the same hobby, use that to start your first talk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some ways you can try to improve yourself in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learning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time to find out which part you don’t understand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that, you can first try to deal with it by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doesn’t work, ask your teacher or classmates for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forget to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practise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in time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wrong to make fun of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first tell them how their words make you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they still do that, don’t be afraid to report it to a teacher or an adult you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trust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have to face it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hope you should know health is more important than weight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67" marR="18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9242344"/>
                  </a:ext>
                </a:extLst>
              </a:tr>
            </a:tbl>
          </a:graphicData>
        </a:graphic>
      </p:graphicFrame>
      <p:pic>
        <p:nvPicPr>
          <p:cNvPr id="4" name="ef70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1737020"/>
            <a:ext cx="576064" cy="4072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11030" y="134958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B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4819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2009</Words>
  <Application>Microsoft Office PowerPoint</Application>
  <PresentationFormat>自定义</PresentationFormat>
  <Paragraphs>44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472</cp:revision>
  <dcterms:created xsi:type="dcterms:W3CDTF">2020-11-06T05:24:00Z</dcterms:created>
  <dcterms:modified xsi:type="dcterms:W3CDTF">2025-09-17T19:00:03Z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